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2995-9C78-498A-B7C1-05FE9BC8510B}" type="datetimeFigureOut">
              <a:rPr lang="es-EC" smtClean="0"/>
              <a:t>28/9/2020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2E4E-48BC-4182-921F-6A89BFAA8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495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2995-9C78-498A-B7C1-05FE9BC8510B}" type="datetimeFigureOut">
              <a:rPr lang="es-EC" smtClean="0"/>
              <a:t>28/9/2020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2E4E-48BC-4182-921F-6A89BFAA8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566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2995-9C78-498A-B7C1-05FE9BC8510B}" type="datetimeFigureOut">
              <a:rPr lang="es-EC" smtClean="0"/>
              <a:t>28/9/2020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2E4E-48BC-4182-921F-6A89BFAA8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102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2995-9C78-498A-B7C1-05FE9BC8510B}" type="datetimeFigureOut">
              <a:rPr lang="es-EC" smtClean="0"/>
              <a:t>28/9/2020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2E4E-48BC-4182-921F-6A89BFAA8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77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2995-9C78-498A-B7C1-05FE9BC8510B}" type="datetimeFigureOut">
              <a:rPr lang="es-EC" smtClean="0"/>
              <a:t>28/9/2020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2E4E-48BC-4182-921F-6A89BFAA8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04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2995-9C78-498A-B7C1-05FE9BC8510B}" type="datetimeFigureOut">
              <a:rPr lang="es-EC" smtClean="0"/>
              <a:t>28/9/2020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2E4E-48BC-4182-921F-6A89BFAA8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545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2995-9C78-498A-B7C1-05FE9BC8510B}" type="datetimeFigureOut">
              <a:rPr lang="es-EC" smtClean="0"/>
              <a:t>28/9/2020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2E4E-48BC-4182-921F-6A89BFAA8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694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2995-9C78-498A-B7C1-05FE9BC8510B}" type="datetimeFigureOut">
              <a:rPr lang="es-EC" smtClean="0"/>
              <a:t>28/9/2020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2E4E-48BC-4182-921F-6A89BFAA8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366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2995-9C78-498A-B7C1-05FE9BC8510B}" type="datetimeFigureOut">
              <a:rPr lang="es-EC" smtClean="0"/>
              <a:t>28/9/2020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2E4E-48BC-4182-921F-6A89BFAA8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68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2995-9C78-498A-B7C1-05FE9BC8510B}" type="datetimeFigureOut">
              <a:rPr lang="es-EC" smtClean="0"/>
              <a:t>28/9/2020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2E4E-48BC-4182-921F-6A89BFAA8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478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2995-9C78-498A-B7C1-05FE9BC8510B}" type="datetimeFigureOut">
              <a:rPr lang="es-EC" smtClean="0"/>
              <a:t>28/9/2020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2E4E-48BC-4182-921F-6A89BFAA8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365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72995-9C78-498A-B7C1-05FE9BC8510B}" type="datetimeFigureOut">
              <a:rPr lang="es-EC" smtClean="0"/>
              <a:t>28/9/2020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2E4E-48BC-4182-921F-6A89BFAA8C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990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7234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0255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1514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7278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2491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733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35767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4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857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30287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44177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502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52176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704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46152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72838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36207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59335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2767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9738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3933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6044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04922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6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4929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67277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56558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1782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5783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202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5291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7854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62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285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1916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961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38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8185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Panorámica</PresentationFormat>
  <Paragraphs>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A. Benalcazar Villarreal</dc:creator>
  <cp:lastModifiedBy>Patricia A. Benalcazar Villarreal</cp:lastModifiedBy>
  <cp:revision>4</cp:revision>
  <dcterms:created xsi:type="dcterms:W3CDTF">2020-09-28T20:30:29Z</dcterms:created>
  <dcterms:modified xsi:type="dcterms:W3CDTF">2020-09-29T02:57:57Z</dcterms:modified>
</cp:coreProperties>
</file>